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2" r:id="rId3"/>
    <p:sldId id="263" r:id="rId4"/>
    <p:sldId id="272" r:id="rId5"/>
    <p:sldId id="269" r:id="rId6"/>
    <p:sldId id="264" r:id="rId7"/>
    <p:sldId id="256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48" d="100"/>
          <a:sy n="48" d="100"/>
        </p:scale>
        <p:origin x="-2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4A417-7B6D-47BF-8E31-8A17939DC785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05031-BD59-4BB8-9CC1-466C80DE9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05031-BD59-4BB8-9CC1-466C80DE9B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0DFFD-57DE-4794-B9AF-CC4872647387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AC25-C622-4F8E-873C-C45703F50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8763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Brett </a:t>
            </a:r>
            <a:r>
              <a:rPr lang="en-US" dirty="0" err="1" smtClean="0"/>
              <a:t>Bigham</a:t>
            </a:r>
            <a:r>
              <a:rPr lang="en-US" dirty="0" smtClean="0"/>
              <a:t>, Oregon’s Teacher </a:t>
            </a:r>
            <a:r>
              <a:rPr lang="en-US" dirty="0"/>
              <a:t>O</a:t>
            </a:r>
            <a:r>
              <a:rPr lang="en-US" dirty="0" smtClean="0"/>
              <a:t>f The Year!</a:t>
            </a:r>
            <a:endParaRPr lang="en-US" dirty="0"/>
          </a:p>
        </p:txBody>
      </p:sp>
      <p:pic>
        <p:nvPicPr>
          <p:cNvPr id="1026" name="Picture 2" descr="http://www.golocalpdx.com/cache/images/cached/cache/images/remote/http_s3.amazonaws.com/art.golocalpdx.com/News/bigham__360_360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3810000" cy="381000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://gulab.bme.unc.edu/News_files/award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0"/>
            <a:ext cx="870904" cy="1343025"/>
          </a:xfrm>
          <a:prstGeom prst="rect">
            <a:avLst/>
          </a:prstGeom>
          <a:noFill/>
        </p:spPr>
      </p:pic>
      <p:pic>
        <p:nvPicPr>
          <p:cNvPr id="6154" name="Picture 10" descr="http://www.balloondealer.com/app/images/Balloons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2362200" cy="3223368"/>
          </a:xfrm>
          <a:prstGeom prst="rect">
            <a:avLst/>
          </a:prstGeom>
          <a:noFill/>
        </p:spPr>
      </p:pic>
      <p:pic>
        <p:nvPicPr>
          <p:cNvPr id="13" name="Picture 2" descr="http://gulab.bme.unc.edu/News_files/award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257800"/>
            <a:ext cx="870904" cy="1343025"/>
          </a:xfrm>
          <a:prstGeom prst="rect">
            <a:avLst/>
          </a:prstGeom>
          <a:noFill/>
        </p:spPr>
      </p:pic>
      <p:pic>
        <p:nvPicPr>
          <p:cNvPr id="14" name="Picture 10" descr="http://www.balloondealer.com/app/images/Balloons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838200"/>
            <a:ext cx="2362200" cy="3223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4.hdnux.com/photos/35/74/67/7851483/3/628x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272677"/>
            <a:ext cx="1097280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Reveal Their Orientation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Lie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Share Nothing 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8229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Privileges of Heterosexual Music Teachers </a:t>
            </a:r>
            <a:b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1.emu.edu.tr/emu_v1/media/posts_media/media_588_en_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24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687901"/>
            <a:ext cx="9144000" cy="31700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Ambiguous Pronouns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Accused Of “Promoting The Heterosexual Lifestyle" 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Administration/Parents Upset that You Talked About Your Life Partner</a:t>
            </a:r>
            <a:endParaRPr lang="en-US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pozphotoblog.com/wp-content/uploads/2013/10/Liz+Roza-Same-Sex-Weddin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747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4.mirror.co.uk/incoming/article1588024.ece/ALTERNATES/s1200/Gay%20Marri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4826000" cy="3657600"/>
          </a:xfrm>
          <a:prstGeom prst="rect">
            <a:avLst/>
          </a:prstGeom>
          <a:noFill/>
        </p:spPr>
      </p:pic>
      <p:pic>
        <p:nvPicPr>
          <p:cNvPr id="3" name="Picture 2" descr="http://allendaleoutlook.files.wordpress.com/2013/04/group-shirt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371850"/>
            <a:ext cx="4648200" cy="3486150"/>
          </a:xfrm>
          <a:prstGeom prst="rect">
            <a:avLst/>
          </a:prstGeom>
          <a:noFill/>
        </p:spPr>
      </p:pic>
      <p:pic>
        <p:nvPicPr>
          <p:cNvPr id="4" name="Picture 4" descr="http://bloximages.chicago2.vip.townnews.com/wcfcourier.com/content/tncms/assets/v3/editorial/a/31/a314aa1b-34f4-58fe-8b43-3b192fddd16e/a314aa1b-34f4-58fe-8b43-3b192fddd16e.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-304800"/>
            <a:ext cx="4724400" cy="3657600"/>
          </a:xfrm>
          <a:prstGeom prst="rect">
            <a:avLst/>
          </a:prstGeom>
          <a:noFill/>
        </p:spPr>
      </p:pic>
      <p:pic>
        <p:nvPicPr>
          <p:cNvPr id="5" name="Picture 4" descr="http://files.pressible.org/276/files/2012/02/Music-Concert-2010-00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352800"/>
            <a:ext cx="5257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insofcinema.com/Images/Mad%20World/Mad%20World%20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1371600"/>
            <a:ext cx="1361209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LGBT Employee Rights.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231584" cy="467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NDA protects LGBT workers from workplace discrimin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15400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Inclusion:</a:t>
            </a:r>
          </a:p>
          <a:p>
            <a:r>
              <a:rPr lang="en-US" b="1" dirty="0" smtClean="0"/>
              <a:t>1</a:t>
            </a:r>
            <a:r>
              <a:rPr lang="en-US" dirty="0" smtClean="0"/>
              <a:t>. the action or state of including or of being included within a group or structure.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1200" y="5903893"/>
            <a:ext cx="63987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Sources: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Sexual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Orientaion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Music Education: Continuing a Tradition By Louis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Bergonzi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www.vox.com/gay-discrimination-oregon-teacher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http://www.vocativ.com/culture/lgbt/lgbt-rights-kansas/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http://www.latimes.com/nation/la-na-gays-employment-20150626-story.html#page=1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1077</TotalTime>
  <Words>113</Words>
  <Application>Microsoft Macintosh PowerPoint</Application>
  <PresentationFormat>On-screen Show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Brett Bigham, Oregon’s Teacher Of The Year!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CCSD146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glasjo03</dc:creator>
  <cp:lastModifiedBy>Mitchell Robinson</cp:lastModifiedBy>
  <cp:revision>46</cp:revision>
  <dcterms:created xsi:type="dcterms:W3CDTF">2015-07-12T01:14:58Z</dcterms:created>
  <dcterms:modified xsi:type="dcterms:W3CDTF">2015-07-13T20:13:57Z</dcterms:modified>
</cp:coreProperties>
</file>