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51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reform.com/" TargetMode="External"/><Relationship Id="rId4" Type="http://schemas.openxmlformats.org/officeDocument/2006/relationships/hyperlink" Target="http://floridacharterschools.org/schools" TargetMode="External"/><Relationship Id="rId5" Type="http://schemas.openxmlformats.org/officeDocument/2006/relationships/hyperlink" Target="http://www.flcharteralliance.org/" TargetMode="External"/><Relationship Id="rId6" Type="http://schemas.openxmlformats.org/officeDocument/2006/relationships/hyperlink" Target="http://www.ed.gov/" TargetMode="External"/><Relationship Id="rId7" Type="http://schemas.openxmlformats.org/officeDocument/2006/relationships/hyperlink" Target="http://www.kipp.org/" TargetMode="External"/><Relationship Id="rId8" Type="http://schemas.openxmlformats.org/officeDocument/2006/relationships/hyperlink" Target="http://www.ncspe.org/" TargetMode="External"/><Relationship Id="rId9" Type="http://schemas.openxmlformats.org/officeDocument/2006/relationships/hyperlink" Target="http://www.wnyc.org/story/behind-pro-charter-school-group-fighting-de-blasio/" TargetMode="External"/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charterschoolsus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8456"/>
            <a:ext cx="9448800" cy="31674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Shining light on the charter school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4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(1CP) It is a school of choice </a:t>
            </a:r>
          </a:p>
          <a:p>
            <a:r>
              <a:rPr lang="en-US" dirty="0" smtClean="0"/>
              <a:t>(2CP) Contrary to popular belief, charter schools are free and are publicly funded</a:t>
            </a:r>
          </a:p>
          <a:p>
            <a:r>
              <a:rPr lang="en-US" dirty="0" smtClean="0"/>
              <a:t>(3CP) Increased innovation to better fit the needs of students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(1UP) Public charters are required to meet all state and federal education standards</a:t>
            </a:r>
          </a:p>
          <a:p>
            <a:r>
              <a:rPr lang="en-US" dirty="0" smtClean="0"/>
              <a:t>(2UP) Florida charters are not stand-alone organizations</a:t>
            </a:r>
          </a:p>
          <a:p>
            <a:r>
              <a:rPr lang="en-US" dirty="0" smtClean="0"/>
              <a:t>(3UP) are open to any student, inter-district or residing in the school district</a:t>
            </a:r>
          </a:p>
          <a:p>
            <a:r>
              <a:rPr lang="en-US" dirty="0" smtClean="0"/>
              <a:t>(4UP) some do benefit minorities &amp; poor families </a:t>
            </a:r>
          </a:p>
        </p:txBody>
      </p:sp>
    </p:spTree>
    <p:extLst>
      <p:ext uri="{BB962C8B-B14F-4D97-AF65-F5344CB8AC3E}">
        <p14:creationId xmlns:p14="http://schemas.microsoft.com/office/powerpoint/2010/main" val="297850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“good &amp; Bad Hair”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Spike Lee’s </a:t>
            </a:r>
            <a:r>
              <a:rPr lang="en-US" sz="2200" i="1" dirty="0" smtClean="0"/>
              <a:t>school daze</a:t>
            </a:r>
            <a:endParaRPr lang="en-US" sz="2200" i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“good families”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half" idx="15"/>
          </p:nvPr>
        </p:nvSpPr>
        <p:spPr>
          <a:xfrm>
            <a:off x="685800" y="2876530"/>
            <a:ext cx="3456432" cy="14894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High income families and families that own companies &amp; businesses are not necessarily good &amp; happy </a:t>
            </a:r>
            <a:endParaRPr lang="en-US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“rich neighborhoods”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146187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Charter Schools DO NOT charge admission or tuition</a:t>
            </a:r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“good kids”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146137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Parents send their kids to school and very few middle school kids are the ‘good kids’ parents believe them to be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80674" y="428973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We are not stealing …</a:t>
            </a:r>
            <a:endParaRPr lang="en-US" sz="1800" i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2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Charter school trend… “I needed a job.”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fulltime job for you, a fulltime job for me, a fulltime job for Music Educators in your state &amp; district because traditional public schools don’t want us!!!!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1" y="553791"/>
            <a:ext cx="11037194" cy="2949261"/>
          </a:xfrm>
        </p:spPr>
        <p:txBody>
          <a:bodyPr/>
          <a:lstStyle/>
          <a:p>
            <a:pPr algn="ctr"/>
            <a:r>
              <a:rPr lang="en-US" dirty="0" smtClean="0"/>
              <a:t>I am not educated nor am I an expert in any particular field... </a:t>
            </a:r>
            <a:br>
              <a:rPr lang="en-US" dirty="0" smtClean="0"/>
            </a:br>
            <a:r>
              <a:rPr lang="en-US" dirty="0" smtClean="0"/>
              <a:t>but I am sincere and my sincerity is my credential.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581" y="4494727"/>
            <a:ext cx="7462710" cy="531372"/>
          </a:xfrm>
        </p:spPr>
        <p:txBody>
          <a:bodyPr/>
          <a:lstStyle/>
          <a:p>
            <a:pPr algn="r"/>
            <a:r>
              <a:rPr lang="en-US" dirty="0"/>
              <a:t> </a:t>
            </a:r>
            <a:r>
              <a:rPr lang="en-US" dirty="0" smtClean="0"/>
              <a:t>  From Brother Malcolm X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1" y="2995103"/>
            <a:ext cx="2704564" cy="277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40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“good &amp; Bad Hair”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Spike Lee’s school daze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“good families”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half" idx="15"/>
          </p:nvPr>
        </p:nvSpPr>
        <p:spPr>
          <a:xfrm>
            <a:off x="685800" y="2876530"/>
            <a:ext cx="3456432" cy="14894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High income families and families that own companies &amp; businesses are not necessarily good &amp; happy </a:t>
            </a:r>
            <a:endParaRPr lang="en-US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“rich neighborhoods”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146187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Charter Schools DO NOT charge admission or tuition</a:t>
            </a:r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“good kids”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146137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Parents send their kids to school and very few middle school kids are the ‘good kids’ parents believe them to believe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80674" y="428973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We are not stealing …</a:t>
            </a:r>
            <a:endParaRPr lang="en-US" sz="1800" i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0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0" y="764373"/>
            <a:ext cx="10707710" cy="1293028"/>
          </a:xfrm>
        </p:spPr>
        <p:txBody>
          <a:bodyPr/>
          <a:lstStyle/>
          <a:p>
            <a:pPr algn="l"/>
            <a:r>
              <a:rPr lang="en-US" dirty="0" smtClean="0"/>
              <a:t>I Leave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 MAJOR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harter </a:t>
            </a:r>
            <a:r>
              <a:rPr lang="en-US" dirty="0"/>
              <a:t>schools are growing </a:t>
            </a:r>
            <a:r>
              <a:rPr lang="en-US" dirty="0" smtClean="0"/>
              <a:t>in an attempt to </a:t>
            </a:r>
            <a:r>
              <a:rPr lang="en-US" dirty="0"/>
              <a:t>diversify their </a:t>
            </a:r>
            <a:r>
              <a:rPr lang="en-US" dirty="0" smtClean="0"/>
              <a:t>populations</a:t>
            </a:r>
            <a:endParaRPr lang="en-US" dirty="0"/>
          </a:p>
          <a:p>
            <a:pPr lvl="0"/>
            <a:r>
              <a:rPr lang="en-US" dirty="0"/>
              <a:t>Make an </a:t>
            </a:r>
            <a:r>
              <a:rPr lang="en-US" dirty="0" smtClean="0"/>
              <a:t>IMPACT </a:t>
            </a:r>
            <a:r>
              <a:rPr lang="en-US" dirty="0"/>
              <a:t>wherever you go- traditional, charter, </a:t>
            </a:r>
            <a:r>
              <a:rPr lang="en-US" dirty="0" smtClean="0"/>
              <a:t>private</a:t>
            </a:r>
          </a:p>
          <a:p>
            <a:pPr lvl="0"/>
            <a:r>
              <a:rPr lang="en-US" dirty="0" smtClean="0"/>
              <a:t>It’s a Music job- pay your bills;-)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8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19139" y="218942"/>
            <a:ext cx="6873240" cy="953036"/>
          </a:xfrm>
        </p:spPr>
        <p:txBody>
          <a:bodyPr>
            <a:normAutofit/>
          </a:bodyPr>
          <a:lstStyle/>
          <a:p>
            <a:r>
              <a:rPr lang="en-US" dirty="0" smtClean="0"/>
              <a:t>Cites to refer to 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619139" y="1171978"/>
            <a:ext cx="6873240" cy="58470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Charter Schools USA Company</a:t>
            </a:r>
          </a:p>
          <a:p>
            <a:r>
              <a:rPr lang="en-US" dirty="0" smtClean="0">
                <a:hlinkClick r:id="rId2"/>
              </a:rPr>
              <a:t>www.charterschoolsusa.com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Center for Education Reform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www.edreform.com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Florida Consortium of Public Charter Schools 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floridacharterschools.org/schools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Florida Charter School Alliance</a:t>
            </a:r>
          </a:p>
          <a:p>
            <a:r>
              <a:rPr lang="en-US" dirty="0" smtClean="0">
                <a:hlinkClick r:id="rId5"/>
              </a:rPr>
              <a:t>www.flcharteralliance.org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Charter School Improvements</a:t>
            </a:r>
          </a:p>
          <a:p>
            <a:r>
              <a:rPr lang="en-US" dirty="0" smtClean="0">
                <a:hlinkClick r:id="rId6"/>
              </a:rPr>
              <a:t>www.ed.gov</a:t>
            </a:r>
            <a:endParaRPr lang="en-US" dirty="0" smtClean="0"/>
          </a:p>
          <a:p>
            <a:r>
              <a:rPr lang="en-US" dirty="0">
                <a:hlinkClick r:id="rId7"/>
              </a:rPr>
              <a:t>www.kipp.org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Center for the Study of Privatization in Education</a:t>
            </a:r>
          </a:p>
          <a:p>
            <a:r>
              <a:rPr lang="en-US" dirty="0" smtClean="0">
                <a:hlinkClick r:id="rId8"/>
              </a:rPr>
              <a:t>www.ncspe.org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WYNC</a:t>
            </a:r>
            <a:endParaRPr lang="en-US" dirty="0"/>
          </a:p>
          <a:p>
            <a:r>
              <a:rPr lang="en-US" dirty="0">
                <a:hlinkClick r:id="rId9"/>
              </a:rPr>
              <a:t>http://www.wnyc.org/story/behind-pro-charter-school-group-fighting-de-blasio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631742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404</TotalTime>
  <Words>413</Words>
  <Application>Microsoft Macintosh PowerPoint</Application>
  <PresentationFormat>Custom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Shining light on the charter school perspective</vt:lpstr>
      <vt:lpstr>Pros &amp; Clarifications</vt:lpstr>
      <vt:lpstr> “good &amp; Bad Hair” Spike Lee’s school daze</vt:lpstr>
      <vt:lpstr>Charter school trend… “I needed a job.”</vt:lpstr>
      <vt:lpstr>I am not educated nor am I an expert in any particular field...  but I am sincere and my sincerity is my credential.</vt:lpstr>
      <vt:lpstr> “good &amp; Bad Hair” Spike Lee’s school daze</vt:lpstr>
      <vt:lpstr>I Leave you…</vt:lpstr>
      <vt:lpstr>Cites to refer 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light on the charter school perspective</dc:title>
  <dc:creator>Monique Green</dc:creator>
  <cp:lastModifiedBy>Mitchell Robinson</cp:lastModifiedBy>
  <cp:revision>26</cp:revision>
  <dcterms:created xsi:type="dcterms:W3CDTF">2015-07-12T16:15:31Z</dcterms:created>
  <dcterms:modified xsi:type="dcterms:W3CDTF">2015-07-13T20:12:46Z</dcterms:modified>
</cp:coreProperties>
</file>