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67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4" r:id="rId13"/>
    <p:sldId id="280" r:id="rId14"/>
    <p:sldId id="281" r:id="rId15"/>
    <p:sldId id="282" r:id="rId16"/>
    <p:sldId id="285" r:id="rId17"/>
    <p:sldId id="286" r:id="rId18"/>
    <p:sldId id="289" r:id="rId19"/>
    <p:sldId id="288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274" autoAdjust="0"/>
  </p:normalViewPr>
  <p:slideViewPr>
    <p:cSldViewPr>
      <p:cViewPr varScale="1">
        <p:scale>
          <a:sx n="59" d="100"/>
          <a:sy n="59" d="100"/>
        </p:scale>
        <p:origin x="-1376" y="-10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62241000"/>
        <c:axId val="-2062237288"/>
      </c:barChart>
      <c:catAx>
        <c:axId val="-206224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2237288"/>
        <c:crosses val="autoZero"/>
        <c:auto val="1"/>
        <c:lblAlgn val="ctr"/>
        <c:lblOffset val="100"/>
        <c:noMultiLvlLbl val="0"/>
      </c:catAx>
      <c:valAx>
        <c:axId val="-206223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22410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7/13/15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7/13/15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7/13/15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7/13/15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612" y="1752600"/>
            <a:ext cx="9144000" cy="2667000"/>
          </a:xfrm>
        </p:spPr>
        <p:txBody>
          <a:bodyPr/>
          <a:lstStyle/>
          <a:p>
            <a:r>
              <a:rPr lang="en-US" dirty="0" smtClean="0"/>
              <a:t>Accessible teaching tools to inspire ownership and relevance in the young orchestra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Kristen Terreri</a:t>
            </a:r>
          </a:p>
          <a:p>
            <a:r>
              <a:rPr lang="en-US" dirty="0" smtClean="0"/>
              <a:t>MUS 863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Let’s meet in the middle…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16" y="2464910"/>
            <a:ext cx="3047999" cy="2344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7612" y="3124271"/>
            <a:ext cx="89800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PLUS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1901537"/>
            <a:ext cx="43053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3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TOOL BOX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60" y="1718109"/>
            <a:ext cx="5493152" cy="45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IMPROVISE!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828800"/>
            <a:ext cx="5081673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2819400"/>
            <a:ext cx="4514451" cy="25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A little a day…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2133600"/>
            <a:ext cx="3933444" cy="41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Electrify..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2209800"/>
            <a:ext cx="1838325" cy="2486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2812" y="2590800"/>
            <a:ext cx="221567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On a budget?....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2810093"/>
            <a:ext cx="2838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6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6612" y="990600"/>
            <a:ext cx="277492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YOU TUBE FRIDAYS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2" y="16002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Fiddler’s Philharmonic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26" y="1691235"/>
            <a:ext cx="3181349" cy="4241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1981200"/>
            <a:ext cx="3264332" cy="391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	    Compose!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4" y="2576512"/>
            <a:ext cx="9788507" cy="314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YOUR TURN!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20574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0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Orchestra programs and teachers…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13" y="2286000"/>
            <a:ext cx="6216868" cy="3962399"/>
          </a:xfr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1012" y="2837789"/>
            <a:ext cx="9144000" cy="102076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8000" dirty="0" smtClean="0"/>
              <a:t>OUT OF TOUCH</a:t>
            </a:r>
            <a:endParaRPr lang="en-US" sz="8000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1544502"/>
              </p:ext>
            </p:extLst>
          </p:nvPr>
        </p:nvGraphicFramePr>
        <p:xfrm>
          <a:off x="12142788" y="5334000"/>
          <a:ext cx="46037" cy="83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 rot="20036603">
            <a:off x="3571283" y="3338032"/>
            <a:ext cx="631621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7200" dirty="0" smtClean="0"/>
              <a:t>                             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DEAD WHITE GUYS…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1600201"/>
            <a:ext cx="3439211" cy="453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Our actual population…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1905000"/>
            <a:ext cx="83058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5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  MODES OF LISTENING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128691"/>
            <a:ext cx="2085975" cy="2190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2362200"/>
            <a:ext cx="3669577" cy="275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dirty="0" err="1" smtClean="0"/>
              <a:t>Reppin</a:t>
            </a:r>
            <a:r>
              <a:rPr lang="en-US" dirty="0" smtClean="0"/>
              <a:t>’ the pop music, people…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057400"/>
            <a:ext cx="26670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1905000"/>
            <a:ext cx="2971800" cy="4175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46" y="2438400"/>
            <a:ext cx="405736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Talent Showcase this year =…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3" y="1905000"/>
            <a:ext cx="5562600" cy="3128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1812" y="2590800"/>
            <a:ext cx="82554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To….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3200400"/>
            <a:ext cx="3536903" cy="35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012" y="3886200"/>
            <a:ext cx="9143998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9800" dirty="0" smtClean="0"/>
              <a:t>WELL NOW WHAT???!</a:t>
            </a:r>
            <a:endParaRPr lang="en-US" sz="9800" dirty="0"/>
          </a:p>
        </p:txBody>
      </p:sp>
    </p:spTree>
    <p:extLst>
      <p:ext uri="{BB962C8B-B14F-4D97-AF65-F5344CB8AC3E}">
        <p14:creationId xmlns:p14="http://schemas.microsoft.com/office/powerpoint/2010/main" val="195405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87</Words>
  <Application>Microsoft Macintosh PowerPoint</Application>
  <PresentationFormat>Custom</PresentationFormat>
  <Paragraphs>25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Chalkboard 16x9</vt:lpstr>
      <vt:lpstr>Accessible teaching tools to inspire ownership and relevance in the young orchestra classroom</vt:lpstr>
      <vt:lpstr>    Orchestra programs and teachers…</vt:lpstr>
      <vt:lpstr>       OUT OF TOUCH</vt:lpstr>
      <vt:lpstr>   DEAD WHITE GUYS…</vt:lpstr>
      <vt:lpstr>         Our actual population…</vt:lpstr>
      <vt:lpstr>    MODES OF LISTENING</vt:lpstr>
      <vt:lpstr>     Reppin’ the pop music, people…</vt:lpstr>
      <vt:lpstr>Student Talent Showcase this year =…</vt:lpstr>
      <vt:lpstr>                              WELL NOW WHAT???!</vt:lpstr>
      <vt:lpstr>       Let’s meet in the middle…</vt:lpstr>
      <vt:lpstr>    TOOL BOX</vt:lpstr>
      <vt:lpstr>              IMPROVISE!</vt:lpstr>
      <vt:lpstr>              A little a day…</vt:lpstr>
      <vt:lpstr>    Electrify..</vt:lpstr>
      <vt:lpstr>PowerPoint Presentation</vt:lpstr>
      <vt:lpstr>    Fiddler’s Philharmonic</vt:lpstr>
      <vt:lpstr>       Compose!</vt:lpstr>
      <vt:lpstr>                YOUR TURN!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2015-07-11T23:38:49Z</dcterms:created>
  <dcterms:modified xsi:type="dcterms:W3CDTF">2015-07-13T20:15:52Z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