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35" d="100"/>
          <a:sy n="35" d="100"/>
        </p:scale>
        <p:origin x="-2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AD5C1E-EFDC-0645-9FDC-0B632A95C416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03CD00-B777-C34B-BDD2-8E0FB89A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cover dir="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Teacher Evaluations: </a:t>
            </a:r>
            <a:br>
              <a:rPr lang="en-US" sz="4000" b="1" dirty="0" smtClean="0"/>
            </a:br>
            <a:r>
              <a:rPr lang="en-US" sz="4000" b="1" dirty="0" smtClean="0"/>
              <a:t>Do We Fit the Mold?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Claire Strachan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Purpose?</a:t>
            </a:r>
            <a:endParaRPr lang="en-US" dirty="0"/>
          </a:p>
        </p:txBody>
      </p:sp>
      <p:pic>
        <p:nvPicPr>
          <p:cNvPr id="4" name="Content Placeholder 3" descr="18fac9dc66e6e9cb8a42ca135dfc38a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56719"/>
            <a:ext cx="4038600" cy="265739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4958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Improve Instruction</a:t>
            </a:r>
          </a:p>
          <a:p>
            <a:r>
              <a:rPr lang="en-US" sz="4000" dirty="0" smtClean="0"/>
              <a:t>Increase Accountability</a:t>
            </a:r>
          </a:p>
          <a:p>
            <a:pPr lvl="1"/>
            <a:r>
              <a:rPr lang="en-US" sz="3800" dirty="0" smtClean="0"/>
              <a:t>Test Scores </a:t>
            </a:r>
          </a:p>
        </p:txBody>
      </p:sp>
    </p:spTree>
  </p:cSld>
  <p:clrMapOvr>
    <a:masterClrMapping/>
  </p:clrMapOvr>
  <p:transition xmlns:p14="http://schemas.microsoft.com/office/powerpoint/2010/main" spd="slow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“Check Up”</a:t>
            </a:r>
            <a:endParaRPr lang="en-US" dirty="0"/>
          </a:p>
        </p:txBody>
      </p:sp>
      <p:pic>
        <p:nvPicPr>
          <p:cNvPr id="4" name="Content Placeholder 3" descr="health-checku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500" y="2715419"/>
            <a:ext cx="3810000" cy="2540000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2, 2, 1, 1, 0, 0, 1, 0, 0, 1</a:t>
            </a:r>
          </a:p>
          <a:p>
            <a:r>
              <a:rPr lang="en-US" dirty="0" smtClean="0"/>
              <a:t>Knowledge of Pedagogy</a:t>
            </a:r>
          </a:p>
          <a:p>
            <a:r>
              <a:rPr lang="en-US" dirty="0" smtClean="0"/>
              <a:t>Student Assessments</a:t>
            </a:r>
          </a:p>
          <a:p>
            <a:r>
              <a:rPr lang="en-US" dirty="0" smtClean="0"/>
              <a:t>Culture for Learning</a:t>
            </a:r>
          </a:p>
          <a:p>
            <a:r>
              <a:rPr lang="en-US" dirty="0" smtClean="0"/>
              <a:t>Classroom Space</a:t>
            </a:r>
          </a:p>
          <a:p>
            <a:r>
              <a:rPr lang="en-US" dirty="0" smtClean="0"/>
              <a:t>Professionalism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Time… 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9750" y="2937669"/>
            <a:ext cx="3873500" cy="2095500"/>
          </a:xfrm>
        </p:spPr>
      </p:pic>
      <p:pic>
        <p:nvPicPr>
          <p:cNvPr id="6" name="Content Placeholder 5" descr="index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6950" y="2893219"/>
            <a:ext cx="3721100" cy="2184400"/>
          </a:xfrm>
        </p:spPr>
      </p:pic>
    </p:spTree>
  </p:cSld>
  <p:clrMapOvr>
    <a:masterClrMapping/>
  </p:clrMapOvr>
  <p:transition xmlns:p14="http://schemas.microsoft.com/office/powerpoint/2010/main" spd="slow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</a:t>
            </a:r>
            <a:r>
              <a:rPr lang="en-US" i="1" dirty="0" smtClean="0"/>
              <a:t> THAT</a:t>
            </a:r>
            <a:r>
              <a:rPr lang="en-US" dirty="0" smtClean="0"/>
              <a:t> help? </a:t>
            </a:r>
            <a:r>
              <a:rPr lang="en-US" i="1" dirty="0" smtClean="0"/>
              <a:t> </a:t>
            </a:r>
            <a:endParaRPr lang="en-US" i="1" dirty="0"/>
          </a:p>
        </p:txBody>
      </p:sp>
      <p:pic>
        <p:nvPicPr>
          <p:cNvPr id="4" name="Content Placeholder 3" descr="pon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751" y="1666526"/>
            <a:ext cx="4864449" cy="4864449"/>
          </a:xfrm>
        </p:spPr>
      </p:pic>
    </p:spTree>
  </p:cSld>
  <p:clrMapOvr>
    <a:masterClrMapping/>
  </p:clrMapOvr>
  <p:transition xmlns:p14="http://schemas.microsoft.com/office/powerpoint/2010/main" spd="slow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to Improve</a:t>
            </a:r>
            <a:endParaRPr lang="en-US" dirty="0"/>
          </a:p>
        </p:txBody>
      </p:sp>
      <p:pic>
        <p:nvPicPr>
          <p:cNvPr id="4" name="Content Placeholder 3" descr="Ev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57" y="1882775"/>
            <a:ext cx="8178085" cy="4572000"/>
          </a:xfrm>
        </p:spPr>
      </p:pic>
    </p:spTree>
  </p:cSld>
  <p:clrMapOvr>
    <a:masterClrMapping/>
  </p:clrMapOvr>
  <p:transition xmlns:p14="http://schemas.microsoft.com/office/powerpoint/2010/main" spd="slow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 We Create Our Own Mold?</a:t>
            </a:r>
            <a:endParaRPr lang="en-US" dirty="0"/>
          </a:p>
        </p:txBody>
      </p:sp>
      <p:pic>
        <p:nvPicPr>
          <p:cNvPr id="4" name="Content Placeholder 3" descr="meritstandar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0432" y="1882775"/>
            <a:ext cx="6343135" cy="4572000"/>
          </a:xfrm>
        </p:spPr>
      </p:pic>
    </p:spTree>
  </p:cSld>
  <p:clrMapOvr>
    <a:masterClrMapping/>
  </p:clrMapOvr>
  <p:transition xmlns:p14="http://schemas.microsoft.com/office/powerpoint/2010/main" spd="slow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88</TotalTime>
  <Words>68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Teacher Evaluations:  Do We Fit the Mold?</vt:lpstr>
      <vt:lpstr>What is the Purpose?</vt:lpstr>
      <vt:lpstr>“Check Up”</vt:lpstr>
      <vt:lpstr>Story Time… </vt:lpstr>
      <vt:lpstr>How Does THAT help?  </vt:lpstr>
      <vt:lpstr>Options to Improve</vt:lpstr>
      <vt:lpstr>Can We Create Our Own Mold?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Strachan</dc:creator>
  <cp:lastModifiedBy>Mitchell Robinson</cp:lastModifiedBy>
  <cp:revision>23</cp:revision>
  <dcterms:created xsi:type="dcterms:W3CDTF">2015-07-17T00:02:21Z</dcterms:created>
  <dcterms:modified xsi:type="dcterms:W3CDTF">2015-07-17T17:18:48Z</dcterms:modified>
</cp:coreProperties>
</file>