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62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1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1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3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1DBBA35-DCAD-4783-8359-A522CDEE1BA2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DAFF116-3DA6-4CC3-A02B-47A65EF7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0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99980">
            <a:off x="75800" y="376717"/>
            <a:ext cx="10888006" cy="2215991"/>
          </a:xfrm>
          <a:prstGeom prst="rect">
            <a:avLst/>
          </a:prstGeom>
          <a:noFill/>
          <a:effectLst>
            <a:glow rad="177800">
              <a:schemeClr val="bg1"/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cap="small" dirty="0" smtClean="0">
                <a:effectLst>
                  <a:glow rad="203200">
                    <a:srgbClr val="7030A0">
                      <a:alpha val="40000"/>
                    </a:srgbClr>
                  </a:glow>
                </a:effectLst>
              </a:rPr>
              <a:t>Empowering</a:t>
            </a:r>
            <a:endParaRPr lang="en-US" sz="13800" b="1" cap="small" dirty="0">
              <a:effectLst>
                <a:glow rad="203200">
                  <a:srgbClr val="7030A0">
                    <a:alpha val="40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3952" y="3954967"/>
            <a:ext cx="9378175" cy="2215991"/>
          </a:xfrm>
          <a:prstGeom prst="rect">
            <a:avLst/>
          </a:prstGeom>
          <a:noFill/>
          <a:effectLst>
            <a:glow rad="177800">
              <a:schemeClr val="bg1"/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cap="small" dirty="0" smtClean="0">
                <a:effectLst>
                  <a:glow rad="203200">
                    <a:srgbClr val="7030A0">
                      <a:alpha val="40000"/>
                    </a:srgbClr>
                  </a:glow>
                </a:effectLst>
              </a:rPr>
              <a:t>Students</a:t>
            </a:r>
            <a:endParaRPr lang="en-US" sz="13800" b="1" cap="small" dirty="0">
              <a:effectLst>
                <a:glow rad="203200">
                  <a:srgbClr val="7030A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67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761" y="178418"/>
            <a:ext cx="9746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Empowerment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634" y="1595820"/>
            <a:ext cx="10827834" cy="494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5400" dirty="0" smtClean="0"/>
              <a:t>Student Control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5400" dirty="0" smtClean="0"/>
              <a:t>Student Ownership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5400" dirty="0" smtClean="0"/>
              <a:t>Student Responsibility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5400" dirty="0" smtClean="0"/>
              <a:t>Student Leadership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4729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673" y="256478"/>
            <a:ext cx="7794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Leadership?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78" y="2268664"/>
            <a:ext cx="6099091" cy="3432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78" y="2268664"/>
            <a:ext cx="6099091" cy="3432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79" y="2225430"/>
            <a:ext cx="6099090" cy="3476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41" y="256478"/>
            <a:ext cx="4884964" cy="6513285"/>
          </a:xfrm>
          <a:prstGeom prst="rect">
            <a:avLst/>
          </a:prstGeom>
          <a:ln w="158750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0198">
            <a:off x="1346139" y="1074205"/>
            <a:ext cx="9706284" cy="41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1986" y="130629"/>
            <a:ext cx="10042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Responsibility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104" y="1971378"/>
            <a:ext cx="108278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400" dirty="0" smtClean="0"/>
              <a:t>Social Contracts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400" dirty="0" smtClean="0"/>
              <a:t>Section Leaders</a:t>
            </a:r>
          </a:p>
          <a:p>
            <a:pPr marL="2514600" lvl="4" indent="-685800">
              <a:buFont typeface="Courier New" panose="02070309020205020404" pitchFamily="49" charset="0"/>
              <a:buChar char="o"/>
            </a:pPr>
            <a:r>
              <a:rPr lang="en-US" sz="3200" dirty="0" smtClean="0"/>
              <a:t>Warm-Ups</a:t>
            </a:r>
          </a:p>
          <a:p>
            <a:pPr marL="2514600" lvl="4" indent="-685800">
              <a:buFont typeface="Courier New" panose="02070309020205020404" pitchFamily="49" charset="0"/>
              <a:buChar char="o"/>
            </a:pPr>
            <a:r>
              <a:rPr lang="en-US" sz="3200" dirty="0" smtClean="0"/>
              <a:t>Attendance</a:t>
            </a:r>
          </a:p>
          <a:p>
            <a:pPr marL="2514600" lvl="4" indent="-685800">
              <a:buFont typeface="Courier New" panose="02070309020205020404" pitchFamily="49" charset="0"/>
              <a:buChar char="o"/>
            </a:pPr>
            <a:r>
              <a:rPr lang="en-US" sz="3200" dirty="0" smtClean="0"/>
              <a:t>Passing out Music</a:t>
            </a:r>
          </a:p>
          <a:p>
            <a:pPr marL="2514600" lvl="4" indent="-685800">
              <a:buFont typeface="Courier New" panose="02070309020205020404" pitchFamily="49" charset="0"/>
              <a:buChar char="o"/>
            </a:pPr>
            <a:r>
              <a:rPr lang="en-US" sz="3200" dirty="0" smtClean="0"/>
              <a:t>Collecting Office Passes</a:t>
            </a:r>
          </a:p>
          <a:p>
            <a:pPr marL="2514600" lvl="4" indent="-685800">
              <a:buFont typeface="Courier New" panose="02070309020205020404" pitchFamily="49" charset="0"/>
              <a:buChar char="o"/>
            </a:pPr>
            <a:r>
              <a:rPr lang="en-US" sz="3200" dirty="0" smtClean="0"/>
              <a:t>Running Slide Show</a:t>
            </a:r>
          </a:p>
          <a:p>
            <a:pPr marL="2514600" lvl="4" indent="-685800">
              <a:buFont typeface="Courier New" panose="02070309020205020404" pitchFamily="49" charset="0"/>
              <a:buChar char="o"/>
            </a:pPr>
            <a:r>
              <a:rPr lang="en-US" sz="3200" dirty="0" smtClean="0"/>
              <a:t>Helping New Students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94202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95942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Choices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6634" y="1595820"/>
            <a:ext cx="1082783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6000" dirty="0" smtClean="0"/>
              <a:t>Musical Repertoire 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US" sz="4000" smtClean="0"/>
              <a:t>Recordings</a:t>
            </a:r>
            <a:endParaRPr lang="en-US" sz="4000" dirty="0" smtClean="0"/>
          </a:p>
          <a:p>
            <a:pPr marL="1143000" lvl="1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 dirty="0" smtClean="0"/>
              <a:t>Vote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6000" dirty="0"/>
              <a:t> </a:t>
            </a:r>
            <a:r>
              <a:rPr lang="en-US" sz="6000" dirty="0" smtClean="0"/>
              <a:t>Musical Games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US" sz="4000" dirty="0" smtClean="0"/>
              <a:t>Fun Friday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6000" dirty="0" smtClean="0"/>
          </a:p>
          <a:p>
            <a:pPr marL="685800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037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6" y="2284022"/>
            <a:ext cx="3974828" cy="4142188"/>
          </a:xfrm>
          <a:solidFill>
            <a:schemeClr val="accent3"/>
          </a:solidFill>
        </p:spPr>
      </p:pic>
      <p:sp>
        <p:nvSpPr>
          <p:cNvPr id="4" name="TextBox 3"/>
          <p:cNvSpPr txBox="1"/>
          <p:nvPr/>
        </p:nvSpPr>
        <p:spPr>
          <a:xfrm>
            <a:off x="1600200" y="195942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Evaluation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560130" y="2118232"/>
            <a:ext cx="4506685" cy="42062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0870" y="3559633"/>
            <a:ext cx="331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chemeClr val="bg1"/>
                  </a:solidFill>
                </a:ln>
              </a:rPr>
              <a:t>CHECK</a:t>
            </a:r>
            <a:endParaRPr lang="en-US" sz="8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7768" y="3660742"/>
            <a:ext cx="3314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>
                  <a:solidFill>
                    <a:schemeClr val="bg1"/>
                  </a:solidFill>
                </a:ln>
              </a:rPr>
              <a:t>DELTA</a:t>
            </a:r>
            <a:endParaRPr lang="en-US" sz="80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0986" y="2118232"/>
            <a:ext cx="3535137" cy="396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/>
              <a:t>Concerts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/>
              <a:t>Rehearsals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/>
              <a:t>Music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4545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78</TotalTime>
  <Words>50</Words>
  <Application>Microsoft Macintosh PowerPoint</Application>
  <PresentationFormat>Custom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 "</dc:creator>
  <cp:lastModifiedBy>Mitchell Robinson</cp:lastModifiedBy>
  <cp:revision>11</cp:revision>
  <dcterms:created xsi:type="dcterms:W3CDTF">2015-07-16T18:17:14Z</dcterms:created>
  <dcterms:modified xsi:type="dcterms:W3CDTF">2015-07-17T17:19:49Z</dcterms:modified>
</cp:coreProperties>
</file>