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8" r:id="rId3"/>
    <p:sldId id="263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58" autoAdjust="0"/>
  </p:normalViewPr>
  <p:slideViewPr>
    <p:cSldViewPr>
      <p:cViewPr varScale="1">
        <p:scale>
          <a:sx n="43" d="100"/>
          <a:sy n="43" d="100"/>
        </p:scale>
        <p:origin x="-18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F0F51-90B5-4F1F-8730-0092AF379B36}" type="datetimeFigureOut">
              <a:rPr lang="en-US" smtClean="0"/>
              <a:t>7/17/15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F66A0-A20C-473B-8F7F-88EF6CC40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02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Leaders must be certain</a:t>
            </a:r>
            <a:r>
              <a:rPr lang="en-US" baseline="0" dirty="0" smtClean="0"/>
              <a:t> student will not just follow commands and relay them to the section, but someone who will take initiative and be a leader when he/she hears problems in the band.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F66A0-A20C-473B-8F7F-88EF6CC40A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55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 Followers didn’t understand the</a:t>
            </a:r>
            <a:r>
              <a:rPr lang="en-US" baseline="0" dirty="0" smtClean="0"/>
              <a:t> expectation for them.  What is my role in the band? </a:t>
            </a:r>
          </a:p>
          <a:p>
            <a:r>
              <a:rPr lang="en-US" baseline="0" dirty="0" smtClean="0"/>
              <a:t>4. Example of WE and Symphonic Band – basically all of the leadership is gone, well </a:t>
            </a:r>
            <a:r>
              <a:rPr lang="en-US" baseline="0" smtClean="0"/>
              <a:t>then what happens?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F66A0-A20C-473B-8F7F-88EF6CC40A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7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B57B-73F3-4081-8251-CA94DD4D422A}" type="datetimeFigureOut">
              <a:rPr lang="en-US" smtClean="0"/>
              <a:t>7/17/15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DCAE2A-B8BB-45FB-A58D-C1D33DDB681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B57B-73F3-4081-8251-CA94DD4D422A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AE2A-B8BB-45FB-A58D-C1D33DDB6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B57B-73F3-4081-8251-CA94DD4D422A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AE2A-B8BB-45FB-A58D-C1D33DDB6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B57B-73F3-4081-8251-CA94DD4D422A}" type="datetimeFigureOut">
              <a:rPr lang="en-US" smtClean="0"/>
              <a:t>7/17/15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DCAE2A-B8BB-45FB-A58D-C1D33DDB681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B57B-73F3-4081-8251-CA94DD4D422A}" type="datetimeFigureOut">
              <a:rPr lang="en-US" smtClean="0"/>
              <a:t>7/17/15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DCAE2A-B8BB-45FB-A58D-C1D33DDB681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B57B-73F3-4081-8251-CA94DD4D422A}" type="datetimeFigureOut">
              <a:rPr lang="en-US" smtClean="0"/>
              <a:t>7/17/15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DCAE2A-B8BB-45FB-A58D-C1D33DDB68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B57B-73F3-4081-8251-CA94DD4D422A}" type="datetimeFigureOut">
              <a:rPr lang="en-US" smtClean="0"/>
              <a:t>7/17/15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DCAE2A-B8BB-45FB-A58D-C1D33DDB681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B57B-73F3-4081-8251-CA94DD4D422A}" type="datetimeFigureOut">
              <a:rPr lang="en-US" smtClean="0"/>
              <a:t>7/17/15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DCAE2A-B8BB-45FB-A58D-C1D33DDB68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B57B-73F3-4081-8251-CA94DD4D422A}" type="datetimeFigureOut">
              <a:rPr lang="en-US" smtClean="0"/>
              <a:t>7/17/15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DCAE2A-B8BB-45FB-A58D-C1D33DDB68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B57B-73F3-4081-8251-CA94DD4D422A}" type="datetimeFigureOut">
              <a:rPr lang="en-US" smtClean="0"/>
              <a:t>7/17/15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DCAE2A-B8BB-45FB-A58D-C1D33DDB681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B57B-73F3-4081-8251-CA94DD4D422A}" type="datetimeFigureOut">
              <a:rPr lang="en-US" smtClean="0"/>
              <a:t>7/17/15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DCAE2A-B8BB-45FB-A58D-C1D33DDB681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101B57B-73F3-4081-8251-CA94DD4D422A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9DCAE2A-B8BB-45FB-A58D-C1D33DDB681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962400"/>
            <a:ext cx="7543800" cy="2152650"/>
          </a:xfrm>
        </p:spPr>
        <p:txBody>
          <a:bodyPr/>
          <a:lstStyle/>
          <a:p>
            <a:r>
              <a:rPr lang="en-US" dirty="0" smtClean="0"/>
              <a:t>Student Leadership in the High School band setting</a:t>
            </a:r>
            <a:endParaRPr lang="en-US" dirty="0"/>
          </a:p>
        </p:txBody>
      </p:sp>
      <p:pic>
        <p:nvPicPr>
          <p:cNvPr id="1026" name="Picture 2" descr="http://webzoom.freewebs.com/njpta/leadershi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05" b="3316"/>
          <a:stretch/>
        </p:blipFill>
        <p:spPr bwMode="auto">
          <a:xfrm>
            <a:off x="304800" y="381000"/>
            <a:ext cx="5889346" cy="243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1"/>
            <a:ext cx="7467600" cy="3657599"/>
          </a:xfrm>
        </p:spPr>
        <p:txBody>
          <a:bodyPr>
            <a:normAutofit fontScale="92500" lnSpcReduction="10000"/>
          </a:bodyPr>
          <a:lstStyle/>
          <a:p>
            <a:pPr marL="18288" indent="0">
              <a:buNone/>
            </a:pPr>
            <a:r>
              <a:rPr lang="en-US" sz="2600" dirty="0" smtClean="0"/>
              <a:t>Hierarchy of student leadership</a:t>
            </a:r>
          </a:p>
          <a:p>
            <a:endParaRPr lang="en-US" dirty="0"/>
          </a:p>
          <a:p>
            <a:pPr marL="0" indent="0" algn="r">
              <a:buNone/>
            </a:pPr>
            <a:r>
              <a:rPr lang="en-US" dirty="0" smtClean="0"/>
              <a:t>Director/Assistant (2)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Staff (4)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Drum Majors (3)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Area Chairs – WW, Brass, </a:t>
            </a:r>
            <a:r>
              <a:rPr lang="en-US" dirty="0" err="1" smtClean="0"/>
              <a:t>Perc</a:t>
            </a:r>
            <a:r>
              <a:rPr lang="en-US" dirty="0" smtClean="0"/>
              <a:t>, Color Guard (4)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Section Leaders – 1-2 per section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Leadership…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0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543800" cy="914400"/>
          </a:xfrm>
        </p:spPr>
        <p:txBody>
          <a:bodyPr/>
          <a:lstStyle/>
          <a:p>
            <a:r>
              <a:rPr lang="en-US" dirty="0" smtClean="0"/>
              <a:t>Student Tributes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137557"/>
            <a:ext cx="472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Study from Darren </a:t>
            </a:r>
            <a:r>
              <a:rPr lang="en-US" dirty="0" err="1" smtClean="0"/>
              <a:t>LeBeau</a:t>
            </a:r>
            <a:endParaRPr lang="en-US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701040" y="1828800"/>
            <a:ext cx="19812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vert="horz" rtlCol="0" anchor="ctr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Larry</a:t>
            </a:r>
            <a:endParaRPr lang="en-US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394166" y="1828800"/>
            <a:ext cx="19812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vert="horz" rtlCol="0" anchor="ctr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Curly</a:t>
            </a:r>
            <a:endParaRPr lang="en-US" dirty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6248400" y="1828800"/>
            <a:ext cx="19812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vert="horz" rtlCol="0" anchor="ctr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Moe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5246" y="2712107"/>
            <a:ext cx="2667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Drum Major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4 </a:t>
            </a:r>
            <a:r>
              <a:rPr lang="en-US" sz="2100" dirty="0" err="1" smtClean="0"/>
              <a:t>yrs</a:t>
            </a:r>
            <a:r>
              <a:rPr lang="en-US" sz="2100" dirty="0" smtClean="0"/>
              <a:t> in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Planned for </a:t>
            </a:r>
          </a:p>
          <a:p>
            <a:r>
              <a:rPr lang="en-US" sz="2100" dirty="0"/>
              <a:t>l</a:t>
            </a:r>
            <a:r>
              <a:rPr lang="en-US" sz="2100" dirty="0" smtClean="0"/>
              <a:t>eadership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>
                <a:sym typeface="Wingdings" panose="05000000000000000000" pitchFamily="2" charset="2"/>
              </a:rPr>
              <a:t> experience </a:t>
            </a:r>
          </a:p>
          <a:p>
            <a:r>
              <a:rPr lang="en-US" sz="2100" dirty="0">
                <a:sym typeface="Wingdings" panose="05000000000000000000" pitchFamily="2" charset="2"/>
              </a:rPr>
              <a:t>b</a:t>
            </a:r>
            <a:r>
              <a:rPr lang="en-US" sz="2100" dirty="0" smtClean="0">
                <a:sym typeface="Wingdings" panose="05000000000000000000" pitchFamily="2" charset="2"/>
              </a:rPr>
              <a:t>ecause of understood</a:t>
            </a:r>
          </a:p>
          <a:p>
            <a:r>
              <a:rPr lang="en-US" sz="2100" dirty="0">
                <a:sym typeface="Wingdings" panose="05000000000000000000" pitchFamily="2" charset="2"/>
              </a:rPr>
              <a:t>e</a:t>
            </a:r>
            <a:r>
              <a:rPr lang="en-US" sz="2100" dirty="0" smtClean="0">
                <a:sym typeface="Wingdings" panose="05000000000000000000" pitchFamily="2" charset="2"/>
              </a:rPr>
              <a:t>xpectations of role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94166" y="2690336"/>
            <a:ext cx="2473234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Percussion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4 </a:t>
            </a:r>
            <a:r>
              <a:rPr lang="en-US" sz="2100" dirty="0" err="1"/>
              <a:t>yrs</a:t>
            </a:r>
            <a:r>
              <a:rPr lang="en-US" sz="2100" dirty="0"/>
              <a:t> in Band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Expectation to take a role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ym typeface="Wingdings" panose="05000000000000000000" pitchFamily="2" charset="2"/>
              </a:rPr>
              <a:t> experience  once able to manage section </a:t>
            </a:r>
            <a:endParaRPr lang="en-US" sz="2100" dirty="0"/>
          </a:p>
        </p:txBody>
      </p:sp>
      <p:sp>
        <p:nvSpPr>
          <p:cNvPr id="15" name="Rectangle 14"/>
          <p:cNvSpPr/>
          <p:nvPr/>
        </p:nvSpPr>
        <p:spPr>
          <a:xfrm>
            <a:off x="6248400" y="2689722"/>
            <a:ext cx="22098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Trumpet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3 </a:t>
            </a:r>
            <a:r>
              <a:rPr lang="en-US" sz="2100" dirty="0" err="1"/>
              <a:t>yrs</a:t>
            </a:r>
            <a:r>
              <a:rPr lang="en-US" sz="2100" dirty="0"/>
              <a:t> in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Prematurely moved into </a:t>
            </a:r>
            <a:r>
              <a:rPr lang="en-US" sz="2100" dirty="0" smtClean="0"/>
              <a:t>role</a:t>
            </a: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>
                <a:sym typeface="Wingdings" panose="05000000000000000000" pitchFamily="2" charset="2"/>
              </a:rPr>
              <a:t> experience because not prepared mentally or emotionally at the time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294407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Being a leader in band is stressful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Experience in band is affected by the maturity of the section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Leaders have more success if they had role models from the previous years to emulate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	-   shocking!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7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10200"/>
            <a:ext cx="7543800" cy="914400"/>
          </a:xfrm>
        </p:spPr>
        <p:txBody>
          <a:bodyPr/>
          <a:lstStyle/>
          <a:p>
            <a:r>
              <a:rPr lang="en-US" dirty="0" smtClean="0"/>
              <a:t>What can we do to help?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304800"/>
            <a:ext cx="6934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Well…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Provide a leadership training day for your leadership team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Develop procedures for the followers of the band</a:t>
            </a:r>
          </a:p>
          <a:p>
            <a:endParaRPr lang="en-US" dirty="0"/>
          </a:p>
          <a:p>
            <a:r>
              <a:rPr lang="en-US" dirty="0" smtClean="0"/>
              <a:t>3.   Stress among students that leadership is needed from all      	veteran members, not just Drum Majors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 smtClean="0"/>
              <a:t>Really Hard Core?</a:t>
            </a:r>
          </a:p>
          <a:p>
            <a:pPr marL="342900" indent="-342900">
              <a:buAutoNum type="arabicPeriod"/>
            </a:pPr>
            <a:r>
              <a:rPr lang="en-US" dirty="0" smtClean="0"/>
              <a:t>Peers can evaluate student leadership in a written anonymous form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Google form where students can submit issues with leadership on line in a private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12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and such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762000"/>
            <a:ext cx="7315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err="1"/>
              <a:t>LeBeau</a:t>
            </a:r>
            <a:r>
              <a:rPr lang="en-US" dirty="0"/>
              <a:t>, Darren S. (2015) "Taking Charge: Looking at Student Leadership in the High School Band Room," Excellence in Performing Arts Research: Vol. 2, Article 3. Available at: http://digitalcommons.kent.edu/epar/vol2/iss1/3</a:t>
            </a:r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Melton, Curtis James, "Facing The Music: Student Power Relations in Student Leadership Within High School Band Programs" (2012). UNLV Theses/Dissertations/Professional Papers/Capstones. Paper 1757.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2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296</TotalTime>
  <Words>329</Words>
  <Application>Microsoft Macintosh PowerPoint</Application>
  <PresentationFormat>On-screen Show (4:3)</PresentationFormat>
  <Paragraphs>63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Student Leadership in the High School band setting</vt:lpstr>
      <vt:lpstr>Scope of Leadership…</vt:lpstr>
      <vt:lpstr>Student Tributes</vt:lpstr>
      <vt:lpstr>Results -   shocking!</vt:lpstr>
      <vt:lpstr>What can we do to help?</vt:lpstr>
      <vt:lpstr>Bibliography and such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Leadership in the  High School band setting</dc:title>
  <dc:creator>Holso, Melissa</dc:creator>
  <cp:lastModifiedBy>Mitchell Robinson</cp:lastModifiedBy>
  <cp:revision>13</cp:revision>
  <dcterms:created xsi:type="dcterms:W3CDTF">2015-07-14T01:20:52Z</dcterms:created>
  <dcterms:modified xsi:type="dcterms:W3CDTF">2015-07-17T17:25:45Z</dcterms:modified>
</cp:coreProperties>
</file>