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2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6968"/>
            <a:ext cx="7772400" cy="3343656"/>
          </a:xfrm>
        </p:spPr>
        <p:txBody>
          <a:bodyPr/>
          <a:lstStyle/>
          <a:p>
            <a:r>
              <a:rPr lang="en-US" dirty="0" smtClean="0"/>
              <a:t>Retention </a:t>
            </a:r>
            <a:br>
              <a:rPr lang="en-US" dirty="0" smtClean="0"/>
            </a:br>
            <a:r>
              <a:rPr lang="en-US" dirty="0" smtClean="0"/>
              <a:t>in </a:t>
            </a:r>
            <a:br>
              <a:rPr lang="en-US" dirty="0" smtClean="0"/>
            </a:br>
            <a:r>
              <a:rPr lang="en-US" dirty="0" smtClean="0"/>
              <a:t>High School</a:t>
            </a:r>
            <a:br>
              <a:rPr lang="en-US" dirty="0" smtClean="0"/>
            </a:br>
            <a:r>
              <a:rPr lang="en-US" dirty="0" smtClean="0"/>
              <a:t>Band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86513"/>
            <a:ext cx="7772400" cy="1037771"/>
          </a:xfrm>
        </p:spPr>
        <p:txBody>
          <a:bodyPr>
            <a:noAutofit/>
          </a:bodyPr>
          <a:lstStyle/>
          <a:p>
            <a:r>
              <a:rPr lang="en-US" sz="3200" dirty="0" smtClean="0"/>
              <a:t>Scottie Walker</a:t>
            </a:r>
          </a:p>
          <a:p>
            <a:r>
              <a:rPr lang="en-US" sz="3200" dirty="0" smtClean="0"/>
              <a:t>MUS 863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9553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Hackett Catholic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3200" dirty="0" smtClean="0"/>
              <a:t>Private Catholic school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Music Electives: Band, Choir</a:t>
            </a:r>
          </a:p>
          <a:p>
            <a:pPr marL="0" indent="0">
              <a:buNone/>
            </a:pPr>
            <a:r>
              <a:rPr lang="en-US" sz="3200" u="sng" dirty="0"/>
              <a:t>2015-16 </a:t>
            </a:r>
            <a:endParaRPr lang="en-US" sz="3200" u="sng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Student </a:t>
            </a:r>
            <a:r>
              <a:rPr lang="en-US" sz="3200" dirty="0"/>
              <a:t>Enrollment: </a:t>
            </a:r>
            <a:r>
              <a:rPr lang="en-US" sz="3200" dirty="0" err="1"/>
              <a:t>Appx</a:t>
            </a:r>
            <a:r>
              <a:rPr lang="en-US" sz="3200" dirty="0"/>
              <a:t>. </a:t>
            </a:r>
            <a:r>
              <a:rPr lang="en-US" sz="3200" dirty="0" smtClean="0"/>
              <a:t>280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Band Enrollment: 34 (</a:t>
            </a:r>
            <a:r>
              <a:rPr lang="en-US" sz="3200" dirty="0" err="1" smtClean="0"/>
              <a:t>appx</a:t>
            </a:r>
            <a:r>
              <a:rPr lang="en-US" sz="3200" dirty="0" smtClean="0"/>
              <a:t>. 12%)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5561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Students said: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Making music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Friends (“like a family”)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Fun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Experiences, opportunities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Easy 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50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Galesburg-Augusta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Public school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Music Electives: Band, Advanced Musical Concepts (no choir)</a:t>
            </a:r>
          </a:p>
          <a:p>
            <a:pPr marL="0" indent="0">
              <a:buNone/>
            </a:pPr>
            <a:r>
              <a:rPr lang="en-US" sz="3200" u="sng" dirty="0"/>
              <a:t>2015-16</a:t>
            </a:r>
            <a:r>
              <a:rPr lang="en-US" sz="3200" dirty="0"/>
              <a:t> </a:t>
            </a: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Student </a:t>
            </a:r>
            <a:r>
              <a:rPr lang="en-US" sz="3200" dirty="0"/>
              <a:t>Enrollment: </a:t>
            </a:r>
            <a:r>
              <a:rPr lang="en-US" sz="3200" dirty="0" err="1"/>
              <a:t>Appx</a:t>
            </a:r>
            <a:r>
              <a:rPr lang="en-US" sz="3200" dirty="0"/>
              <a:t>. </a:t>
            </a:r>
            <a:r>
              <a:rPr lang="en-US" sz="3200" dirty="0" smtClean="0"/>
              <a:t>300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Band Enrollment: 92 (</a:t>
            </a:r>
            <a:r>
              <a:rPr lang="en-US" sz="3200" dirty="0" err="1" smtClean="0"/>
              <a:t>appx</a:t>
            </a:r>
            <a:r>
              <a:rPr lang="en-US" sz="3200" dirty="0" smtClean="0"/>
              <a:t>. 30%)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9053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Band?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Superintendent said:</a:t>
            </a:r>
          </a:p>
          <a:p>
            <a:pPr>
              <a:buFont typeface="Arial"/>
              <a:buChar char="•"/>
            </a:pPr>
            <a:r>
              <a:rPr lang="en-US" sz="3200" dirty="0"/>
              <a:t>Quality teaching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Point of pride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Community support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Experiences, opportunities</a:t>
            </a:r>
          </a:p>
        </p:txBody>
      </p:sp>
    </p:spTree>
    <p:extLst>
      <p:ext uri="{BB962C8B-B14F-4D97-AF65-F5344CB8AC3E}">
        <p14:creationId xmlns:p14="http://schemas.microsoft.com/office/powerpoint/2010/main" val="51240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Band?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What will students say?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Making music?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Friends (“like a family”)?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Fun?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Experiences, opportunities?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Easy A?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815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187</TotalTime>
  <Words>139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Story</vt:lpstr>
      <vt:lpstr>Retention  in  High School Band Programs</vt:lpstr>
      <vt:lpstr>Hackett Catholic Prep</vt:lpstr>
      <vt:lpstr>Why Band?</vt:lpstr>
      <vt:lpstr>Galesburg-Augusta</vt:lpstr>
      <vt:lpstr>Why Band?</vt:lpstr>
      <vt:lpstr>Why Band?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Lightning Talk  on Retention in High School Band Programs</dc:title>
  <dc:creator>Scottie Walker</dc:creator>
  <cp:lastModifiedBy>Mitchell Robinson</cp:lastModifiedBy>
  <cp:revision>6</cp:revision>
  <dcterms:created xsi:type="dcterms:W3CDTF">2015-07-14T23:20:00Z</dcterms:created>
  <dcterms:modified xsi:type="dcterms:W3CDTF">2015-07-17T17:26:30Z</dcterms:modified>
</cp:coreProperties>
</file>