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7/17/15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IfhF8P-iQm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100050" y="2709241"/>
            <a:ext cx="4290097" cy="210151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726867"/>
            <a:ext cx="10385659" cy="3566160"/>
          </a:xfrm>
        </p:spPr>
        <p:txBody>
          <a:bodyPr/>
          <a:lstStyle/>
          <a:p>
            <a:r>
              <a:rPr lang="en-US" dirty="0" smtClean="0"/>
              <a:t>Music For Students’ Sake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720" y="4495317"/>
            <a:ext cx="1092832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Changing our view on music advocacy in today’s public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music in schools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Utilitarian approach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Development of moral </a:t>
            </a:r>
            <a:r>
              <a:rPr lang="en-US" dirty="0" smtClean="0"/>
              <a:t>character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Improved health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Development </a:t>
            </a:r>
            <a:r>
              <a:rPr lang="en-US" dirty="0"/>
              <a:t>of intellectual </a:t>
            </a:r>
            <a:r>
              <a:rPr lang="en-US" dirty="0" smtClean="0"/>
              <a:t>discipline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Music </a:t>
            </a:r>
            <a:r>
              <a:rPr lang="en-US" dirty="0"/>
              <a:t>for worship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Aesthetic approach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Music for its own sake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Preservation of music as an art 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Teaching students to love </a:t>
            </a:r>
            <a:r>
              <a:rPr lang="en-US" u="sng" dirty="0" smtClean="0"/>
              <a:t>music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486400" y="1737360"/>
            <a:ext cx="16042" cy="3299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3774707" y="2085856"/>
            <a:ext cx="2367815" cy="25667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9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Aesthetic Approach is Obsolete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Aesthetics are an integral part of the music </a:t>
            </a:r>
            <a:r>
              <a:rPr lang="en-US" sz="2800" i="1" dirty="0" smtClean="0"/>
              <a:t>listening</a:t>
            </a:r>
            <a:r>
              <a:rPr lang="en-US" sz="2800" dirty="0" smtClean="0"/>
              <a:t> 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The listening experience changes with advancing education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What was once totally aesthetic becomes </a:t>
            </a:r>
            <a:r>
              <a:rPr lang="en-US" sz="2800" b="1" dirty="0"/>
              <a:t>part-aesthetic </a:t>
            </a:r>
            <a:r>
              <a:rPr lang="en-US" sz="2800" dirty="0"/>
              <a:t>and</a:t>
            </a:r>
            <a:r>
              <a:rPr lang="en-US" sz="2800" b="1" dirty="0"/>
              <a:t> part-intellectual.</a:t>
            </a:r>
            <a:r>
              <a:rPr lang="en-US" sz="2800" dirty="0"/>
              <a:t> 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Combining intelligences with aesthetics informs the whole experience.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990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9019" y="133441"/>
            <a:ext cx="5897078" cy="1450757"/>
          </a:xfrm>
        </p:spPr>
        <p:txBody>
          <a:bodyPr/>
          <a:lstStyle/>
          <a:p>
            <a:r>
              <a:rPr lang="en-US" dirty="0" smtClean="0"/>
              <a:t>Music in Public Schools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9019" y="1916910"/>
            <a:ext cx="6181023" cy="736282"/>
          </a:xfrm>
        </p:spPr>
        <p:txBody>
          <a:bodyPr>
            <a:noAutofit/>
          </a:bodyPr>
          <a:lstStyle/>
          <a:p>
            <a:r>
              <a:rPr lang="en-US" sz="2800" dirty="0" smtClean="0"/>
              <a:t>Music is in schools for its own sake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8983" y="2415979"/>
            <a:ext cx="9561094" cy="8071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By making this case, you're saying </a:t>
            </a:r>
            <a:r>
              <a:rPr lang="en-US" sz="2400" b="1" dirty="0" smtClean="0"/>
              <a:t>“</a:t>
            </a:r>
            <a:r>
              <a:rPr lang="en-US" sz="2400" b="1" i="1" dirty="0" smtClean="0"/>
              <a:t>music </a:t>
            </a:r>
            <a:r>
              <a:rPr lang="en-US" sz="2400" b="1" i="1" dirty="0"/>
              <a:t>needs us</a:t>
            </a:r>
            <a:r>
              <a:rPr lang="en-US" sz="2400" b="1" dirty="0" smtClean="0"/>
              <a:t>;” </a:t>
            </a:r>
            <a:r>
              <a:rPr lang="en-US" sz="2400" b="1" dirty="0"/>
              <a:t>not </a:t>
            </a:r>
            <a:r>
              <a:rPr lang="en-US" sz="2400" b="1" dirty="0" smtClean="0"/>
              <a:t>“</a:t>
            </a:r>
            <a:r>
              <a:rPr lang="en-US" sz="2400" b="1" i="1" dirty="0" smtClean="0"/>
              <a:t>we </a:t>
            </a:r>
            <a:r>
              <a:rPr lang="en-US" sz="2400" b="1" i="1" dirty="0"/>
              <a:t>need music</a:t>
            </a:r>
            <a:r>
              <a:rPr lang="en-US" sz="2400" b="1" dirty="0" smtClean="0"/>
              <a:t>.”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91076" y="4177390"/>
            <a:ext cx="6874042" cy="736282"/>
          </a:xfrm>
        </p:spPr>
        <p:txBody>
          <a:bodyPr>
            <a:noAutofit/>
          </a:bodyPr>
          <a:lstStyle/>
          <a:p>
            <a:r>
              <a:rPr lang="en-US" sz="2400" dirty="0" smtClean="0"/>
              <a:t>Music is in schools for the students’ benefit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14613" y="4819626"/>
            <a:ext cx="7226968" cy="1484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Public schools are for children; not the subjects.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Adam Kruse: “it is about music, it's not about sound.”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438274" y="2985905"/>
            <a:ext cx="779646" cy="128553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>
            <a:off x="214964" y="2709241"/>
            <a:ext cx="9047748" cy="210151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Students,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Music, and Public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964" y="1909902"/>
            <a:ext cx="2929288" cy="4023360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 smtClean="0"/>
              <a:t>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Will always enjoy music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Will always listen to music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Will always be emotional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Some will seek extra-curricular music activities with or without their teacher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Enjoy social experiences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Enjoy working toward a common goal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61836" y="1909902"/>
            <a:ext cx="2929288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u="sng" dirty="0" smtClean="0"/>
              <a:t>Music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Will always exist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Will always be important and personal to every person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Can elicit emotional responses and connections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Can be an enjoyable and challenging social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Is a cultural phenomenon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62712" y="1909902"/>
            <a:ext cx="2929288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u="sng" dirty="0" smtClean="0"/>
              <a:t>Public Schools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Music programs allow for students to make social connections and develop meaningful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Music programs can be a key part of the </a:t>
            </a:r>
            <a:r>
              <a:rPr lang="en-US" sz="1800" dirty="0" smtClean="0"/>
              <a:t>school/greater community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Music programs can be important to children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946935" y="5610096"/>
            <a:ext cx="635909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Note: Preserving the art of classical music should/can be a part of the curriculum but should not be the ultimate goal.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hlinkClick r:id="rId2"/>
              </a:rPr>
              <a:t>Avon Electric Orchestra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4005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</TotalTime>
  <Words>288</Words>
  <Application>Microsoft Macintosh PowerPoint</Application>
  <PresentationFormat>Custom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Music For Students’ Sake</vt:lpstr>
      <vt:lpstr>Approaches to music in schools</vt:lpstr>
      <vt:lpstr>The Aesthetic Approach is Obsolete </vt:lpstr>
      <vt:lpstr>Music in Public Schools</vt:lpstr>
      <vt:lpstr>Students, Music, and Public Schools</vt:lpstr>
      <vt:lpstr>PowerPoint Presentation</vt:lpstr>
    </vt:vector>
  </TitlesOfParts>
  <Company>Michigan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For Students’ Sake</dc:title>
  <dc:creator>" "</dc:creator>
  <cp:lastModifiedBy>Mitchell Robinson</cp:lastModifiedBy>
  <cp:revision>8</cp:revision>
  <dcterms:created xsi:type="dcterms:W3CDTF">2015-07-13T18:44:37Z</dcterms:created>
  <dcterms:modified xsi:type="dcterms:W3CDTF">2015-07-17T17:30:55Z</dcterms:modified>
</cp:coreProperties>
</file>